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方正黑体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方正书宋_GBK" panose="03000509000000000000" pitchFamily="65" charset="-122"/>
      <p:regular r:id="rId19"/>
    </p:embeddedFont>
    <p:embeddedFont>
      <p:font typeface="方正隶变_GBK" panose="03000509000000000000" pitchFamily="65" charset="-122"/>
      <p:regular r:id="rId20"/>
    </p:embeddedFont>
    <p:embeddedFont>
      <p:font typeface="方正仿宋_GBK" panose="03000509000000000000" pitchFamily="65" charset="-122"/>
      <p:regular r:id="rId21"/>
    </p:embeddedFont>
    <p:embeddedFont>
      <p:font typeface="方正大标宋简体" panose="02010600030101010101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NEU-HZ" panose="02010600010101010101" pitchFamily="2" charset="-122"/>
      <p:regular r:id="rId25"/>
      <p:italic r:id="rId26"/>
    </p:embeddedFont>
    <p:embeddedFont>
      <p:font typeface="方正小标宋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文园地五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三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5"/>
            <a:ext cx="935966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一、下列加点字的意思与其他三项不一样的一项是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过犹不及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由表及里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迫不及待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目之所及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82044" y="223270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399149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474547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956166" y="452765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929646" y="452765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79"/>
            <a:ext cx="1082615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二、班里围绕</a:t>
            </a:r>
            <a:r>
              <a:rPr lang="en-US" altLang="zh-CN" sz="32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数字化时代需要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不需要练习书法</a:t>
            </a:r>
            <a:r>
              <a:rPr lang="en-US" altLang="zh-CN" sz="32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组织了辩论赛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请你也参加。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为了准备辩论赛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同学们欣赏了赵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孟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书法作品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他的楷书点画圆润多姿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结构严谨端庄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整体稳健大方。下列哪一幅作品是赵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孟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楷书代表作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5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80186" y="2171490"/>
            <a:ext cx="393808" cy="385018"/>
          </a:xfrm>
          <a:prstGeom prst="rect">
            <a:avLst/>
          </a:prstGeom>
        </p:spPr>
      </p:pic>
      <p:pic>
        <p:nvPicPr>
          <p:cNvPr id="9" name="image5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726079" y="3336419"/>
            <a:ext cx="393808" cy="3850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44330" y="32365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5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07247" y="3941675"/>
            <a:ext cx="9466814" cy="26530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5"/>
            <a:ext cx="1009290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老师建议同学们在辩词中引用名言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这样做的好处有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使辩词语言简洁凝练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增强表现力、感染力。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突出辩手的文化深度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让对方折服。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为自己的观点提供有力的论据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增强说服力。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增添辩论的趣味性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吸引观众观看。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902482" y="1792756"/>
            <a:ext cx="813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3"/>
            <a:ext cx="1076576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对于本次辩论的话题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你的观点是什么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请运用合适的事例或引用名人名言说明你的观点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3629" y="2518913"/>
            <a:ext cx="1071828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我的观点是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数字化时代也需要练习书法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。书法是我国传统文化的重要组成部分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练习书法不但可以让我们领略中华文化的博大精深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增强民族自豪感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还可以提高我们的文化修养、审美素质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放松我们的身心。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78651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辩论赛结束后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同学们的精彩表现让老师刮目相看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老师不禁赞叹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请引用名言表达老师的赞叹之情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03846" y="1816098"/>
            <a:ext cx="10161917" cy="203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‘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青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取之于蓝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而青于蓝。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真是后生可畏啊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老师为你们感到骄傲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01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455</Words>
  <Application>Microsoft Office PowerPoint</Application>
  <PresentationFormat>宽屏</PresentationFormat>
  <Paragraphs>41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方正黑体_GBK</vt:lpstr>
      <vt:lpstr>Calibri</vt:lpstr>
      <vt:lpstr>方正大标宋_GBK</vt:lpstr>
      <vt:lpstr>NEU-BZ</vt:lpstr>
      <vt:lpstr>方正书宋_GBK</vt:lpstr>
      <vt:lpstr>Arial</vt:lpstr>
      <vt:lpstr>Times New Roman</vt:lpstr>
      <vt:lpstr>方正隶变_GBK</vt:lpstr>
      <vt:lpstr>华文宋体</vt:lpstr>
      <vt:lpstr>方正仿宋_GBK</vt:lpstr>
      <vt:lpstr>方正大标宋简体</vt:lpstr>
      <vt:lpstr>微软雅黑</vt:lpstr>
      <vt:lpstr>NEU-HZ</vt:lpstr>
      <vt:lpstr>方正小标宋_GBK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2026-03-18T02:31:14Z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